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34" r:id="rId3"/>
    <p:sldId id="311" r:id="rId4"/>
    <p:sldId id="317" r:id="rId5"/>
    <p:sldId id="274" r:id="rId6"/>
    <p:sldId id="310" r:id="rId7"/>
    <p:sldId id="275" r:id="rId8"/>
    <p:sldId id="276" r:id="rId9"/>
    <p:sldId id="282" r:id="rId10"/>
    <p:sldId id="279" r:id="rId11"/>
    <p:sldId id="281" r:id="rId12"/>
    <p:sldId id="307" r:id="rId13"/>
    <p:sldId id="312" r:id="rId14"/>
    <p:sldId id="315" r:id="rId15"/>
    <p:sldId id="321" r:id="rId16"/>
    <p:sldId id="322" r:id="rId17"/>
    <p:sldId id="323" r:id="rId18"/>
    <p:sldId id="324" r:id="rId19"/>
    <p:sldId id="316" r:id="rId20"/>
    <p:sldId id="325" r:id="rId21"/>
    <p:sldId id="277" r:id="rId22"/>
    <p:sldId id="278" r:id="rId23"/>
    <p:sldId id="319" r:id="rId24"/>
    <p:sldId id="320" r:id="rId25"/>
    <p:sldId id="302" r:id="rId26"/>
    <p:sldId id="285" r:id="rId27"/>
    <p:sldId id="326" r:id="rId28"/>
    <p:sldId id="327" r:id="rId29"/>
    <p:sldId id="328" r:id="rId30"/>
    <p:sldId id="289" r:id="rId31"/>
    <p:sldId id="286" r:id="rId32"/>
    <p:sldId id="288" r:id="rId33"/>
    <p:sldId id="331" r:id="rId34"/>
    <p:sldId id="330" r:id="rId35"/>
    <p:sldId id="329" r:id="rId36"/>
    <p:sldId id="332" r:id="rId37"/>
    <p:sldId id="333" r:id="rId38"/>
    <p:sldId id="291" r:id="rId39"/>
    <p:sldId id="292" r:id="rId40"/>
    <p:sldId id="305" r:id="rId41"/>
    <p:sldId id="295" r:id="rId42"/>
    <p:sldId id="296" r:id="rId43"/>
    <p:sldId id="297" r:id="rId44"/>
    <p:sldId id="293" r:id="rId45"/>
    <p:sldId id="294" r:id="rId46"/>
    <p:sldId id="298" r:id="rId47"/>
    <p:sldId id="299" r:id="rId48"/>
    <p:sldId id="318" r:id="rId49"/>
    <p:sldId id="301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 CHUYEN 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GOC, DO DAI DAY CUNG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 HANG</a:t>
            </a:r>
          </a:p>
        </p:txBody>
      </p:sp>
    </p:spTree>
    <p:extLst>
      <p:ext uri="{BB962C8B-B14F-4D97-AF65-F5344CB8AC3E}">
        <p14:creationId xmlns:p14="http://schemas.microsoft.com/office/powerpoint/2010/main" val="11304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497812"/>
            <a:ext cx="10751714" cy="632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6" y="867144"/>
            <a:ext cx="115806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165157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91447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06159"/>
            <a:ext cx="10985766" cy="64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7" y="3932043"/>
            <a:ext cx="4830179" cy="2744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349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1 – 7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(don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20" y="184665"/>
            <a:ext cx="7055397" cy="41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369332"/>
            <a:ext cx="10979367" cy="64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369332"/>
            <a:ext cx="10812505" cy="6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5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88" y="369332"/>
            <a:ext cx="10947247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2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369332"/>
            <a:ext cx="10800869" cy="63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369332"/>
            <a:ext cx="10753728" cy="63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278559"/>
            <a:ext cx="11022558" cy="65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3" y="138023"/>
            <a:ext cx="11549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9332"/>
            <a:ext cx="10976218" cy="6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97812"/>
            <a:ext cx="9991725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59225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0" y="469885"/>
            <a:ext cx="9398054" cy="6471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91767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3" y="336833"/>
            <a:ext cx="11036791" cy="6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369332"/>
            <a:ext cx="10944200" cy="64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9" y="236946"/>
            <a:ext cx="10925738" cy="6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373398"/>
            <a:ext cx="10959785" cy="6484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212576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2180692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21415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46291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2762"/>
            <a:ext cx="10958577" cy="64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94939"/>
            <a:ext cx="10788280" cy="636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4267390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25064"/>
            <a:ext cx="10874725" cy="64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8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619826"/>
            <a:ext cx="10440028" cy="615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48430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23959"/>
            <a:ext cx="10872596" cy="64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63" y="439031"/>
            <a:ext cx="10457793" cy="6208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½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19539"/>
            <a:ext cx="9816860" cy="5828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3646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25064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2" y="349369"/>
            <a:ext cx="10852954" cy="63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1" y="439031"/>
            <a:ext cx="10689492" cy="6309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09127"/>
            <a:ext cx="10899400" cy="6448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7" y="369332"/>
            <a:ext cx="10928610" cy="64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913" y="55732"/>
            <a:ext cx="10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715706"/>
            <a:ext cx="10301252" cy="6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2" y="0"/>
            <a:ext cx="11622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425064"/>
            <a:ext cx="10830942" cy="64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425064"/>
            <a:ext cx="10739234" cy="6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0" y="360531"/>
            <a:ext cx="11183069" cy="62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0205"/>
            <a:ext cx="11240758" cy="63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  <a:p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364048"/>
            <a:ext cx="10960379" cy="64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2" y="419258"/>
            <a:ext cx="10915656" cy="64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581302"/>
            <a:ext cx="10565302" cy="62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7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" y="497812"/>
            <a:ext cx="10650550" cy="62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1" y="776376"/>
            <a:ext cx="11149978" cy="6156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854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0" y="478812"/>
            <a:ext cx="10849760" cy="6379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387344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368518"/>
            <a:ext cx="10950542" cy="648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DOI DAI SO</a:t>
            </a:r>
          </a:p>
        </p:txBody>
      </p:sp>
    </p:spTree>
    <p:extLst>
      <p:ext uri="{BB962C8B-B14F-4D97-AF65-F5344CB8AC3E}">
        <p14:creationId xmlns:p14="http://schemas.microsoft.com/office/powerpoint/2010/main" val="237957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4103</TotalTime>
  <Words>465</Words>
  <Application>Microsoft Office PowerPoint</Application>
  <PresentationFormat>Widescreen</PresentationFormat>
  <Paragraphs>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106</cp:revision>
  <dcterms:created xsi:type="dcterms:W3CDTF">2021-02-11T11:20:39Z</dcterms:created>
  <dcterms:modified xsi:type="dcterms:W3CDTF">2021-05-21T09:25:29Z</dcterms:modified>
</cp:coreProperties>
</file>